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5" r:id="rId4"/>
    <p:sldId id="285" r:id="rId5"/>
    <p:sldId id="286" r:id="rId6"/>
    <p:sldId id="287" r:id="rId7"/>
    <p:sldId id="268" r:id="rId8"/>
    <p:sldId id="267" r:id="rId9"/>
    <p:sldId id="288" r:id="rId10"/>
    <p:sldId id="289" r:id="rId11"/>
    <p:sldId id="271" r:id="rId12"/>
    <p:sldId id="290" r:id="rId13"/>
    <p:sldId id="283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40" autoAdjust="0"/>
  </p:normalViewPr>
  <p:slideViewPr>
    <p:cSldViewPr>
      <p:cViewPr>
        <p:scale>
          <a:sx n="77" d="100"/>
          <a:sy n="77" d="100"/>
        </p:scale>
        <p:origin x="-1170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406AF-D36D-40DE-98F1-C3F8036D2EF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3AE78-5EEB-45AB-87B9-2514F254B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15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5C5E5-845B-4DED-98AC-C2633FFEAC7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905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5C5E5-845B-4DED-98AC-C2633FFEAC7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952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5C5E5-845B-4DED-98AC-C2633FFEAC7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45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baseline="0" dirty="0" smtClean="0"/>
              <a:t> конкурсе приняли участие две команды: «Кузбасс», «Ленинск-Кузнецкий»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5C5E5-845B-4DED-98AC-C2633FFEAC7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361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CAC73-BE6B-4390-B559-A5E5D31D989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C2683-788F-4310-A0D6-19C7CEF1E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7245424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4499992" y="4365104"/>
            <a:ext cx="4186808" cy="1761059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-1818112"/>
            <a:ext cx="8002255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i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i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i="1" dirty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роект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  «День соседей»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Пользователь\Desktop\Новая папка\IMG-20210323-WA0063.jpg"/>
          <p:cNvPicPr/>
          <p:nvPr/>
        </p:nvPicPr>
        <p:blipFill>
          <a:blip r:embed="rId3" cstate="print"/>
          <a:srcRect r="-11" b="27863"/>
          <a:stretch>
            <a:fillRect/>
          </a:stretch>
        </p:blipFill>
        <p:spPr bwMode="auto">
          <a:xfrm>
            <a:off x="2915816" y="2420888"/>
            <a:ext cx="5944870" cy="321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-6103898"/>
            <a:ext cx="6024406" cy="1266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                                    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с.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Комсомольское 2021г.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3429000"/>
            <a:ext cx="22946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Проект подготовили: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Бугулов</a:t>
            </a:r>
            <a:r>
              <a:rPr lang="ru-RU" b="1" dirty="0" smtClean="0">
                <a:solidFill>
                  <a:srgbClr val="C00000"/>
                </a:solidFill>
              </a:rPr>
              <a:t> Р.Г.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Баева Д.Н.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Бадиева</a:t>
            </a:r>
            <a:r>
              <a:rPr lang="ru-RU" b="1" dirty="0" smtClean="0">
                <a:solidFill>
                  <a:srgbClr val="C00000"/>
                </a:solidFill>
              </a:rPr>
              <a:t> Л.Ш.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</p:spPr>
      </p:pic>
      <p:pic>
        <p:nvPicPr>
          <p:cNvPr id="13313" name="Picture 1" descr="C:\Users\Пользователь\Desktop\Новая папка\Screenshot_20210323-223848.png"/>
          <p:cNvPicPr>
            <a:picLocks noChangeAspect="1" noChangeArrowheads="1"/>
          </p:cNvPicPr>
          <p:nvPr/>
        </p:nvPicPr>
        <p:blipFill>
          <a:blip r:embed="rId3" cstate="print"/>
          <a:srcRect t="34939" r="2751" b="36711"/>
          <a:stretch>
            <a:fillRect/>
          </a:stretch>
        </p:blipFill>
        <p:spPr bwMode="auto">
          <a:xfrm>
            <a:off x="0" y="3284984"/>
            <a:ext cx="6012160" cy="3888432"/>
          </a:xfrm>
          <a:prstGeom prst="rect">
            <a:avLst/>
          </a:prstGeom>
          <a:noFill/>
        </p:spPr>
      </p:pic>
      <p:pic>
        <p:nvPicPr>
          <p:cNvPr id="13314" name="Picture 2" descr="C:\Users\Пользователь\Desktop\Новая папка\IMG-20210323-WA00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-99392"/>
            <a:ext cx="5796136" cy="4347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67544" y="474345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День Соседей во всем мире празднуется ежегодно в конце мая. В России он празднуется с 2006 года. Этот день понемногу начинает обрастать традициями. В каждом городе и даже в каждом дворе они свои, но объединяет их одно: желание открыться и протянуть руку тому, кто рядом. День соседей призван преодолеть отчуждённость и безразличие к тем, кто рядом с нами в самом широком смысле этого слова. Совместные мероприятия должны быть направлены на формирование добрососедских отношений.</a:t>
            </a:r>
            <a:br>
              <a:rPr lang="ru-RU" sz="2400" dirty="0" smtClean="0"/>
            </a:br>
            <a:r>
              <a:rPr lang="ru-RU" sz="2400" dirty="0" smtClean="0"/>
              <a:t>Поэтому, мы и решили провести в конце мая 2020 года праздник "День Соседа".</a:t>
            </a:r>
            <a:br>
              <a:rPr lang="ru-RU" sz="2400" dirty="0" smtClean="0"/>
            </a:br>
            <a:r>
              <a:rPr lang="ru-RU" sz="2400" dirty="0" smtClean="0"/>
              <a:t>Очень важно привлечь к участию как можно больше жителей нашего города и области. Сделать все возможное, чтобы они стали не гостями, а настоящими участниками. Ведь это «День Соседа», а значит, все люди могут принимать в нем активное участие.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13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07504" y="-1326148"/>
            <a:ext cx="8496944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dirty="0" smtClean="0"/>
              <a:t>Для удачного проведения мероприятия мы поставили цель, определили задачи, разработали детально план подготовки и проведения праздника. В подготовке и проведении праздника будут принимать участие все члены нашего клуба, а так же добровольцы, из числа молодежи и студентов. Для участия в праздновании "Дня Соседа" мы планируем пригласить детей и подростков из многодетных семей. Участие в таком празднике даст возможность детям и подросткам почувствовать себя востребованными окружающими, получить от них моральную и физическую поддержку. Такой опыт общения, через конкурсы и соревнования будет полезен, как для взрослых, так и для детей, формируя активную жизненную позицию.</a:t>
            </a:r>
            <a:br>
              <a:rPr lang="ru-RU" sz="2000" dirty="0" smtClean="0"/>
            </a:br>
            <a:r>
              <a:rPr lang="ru-RU" sz="2000" dirty="0" smtClean="0"/>
              <a:t>Мы хотим, чтобы это мероприятие стало местом, где люди кроме отдыха смогли поделиться своими радостями, переживаниями, проблемами, потому что многим этого очень не хватает.</a:t>
            </a:r>
            <a:br>
              <a:rPr lang="ru-RU" sz="2000" dirty="0" smtClean="0"/>
            </a:br>
            <a:r>
              <a:rPr lang="ru-RU" sz="2000" dirty="0" smtClean="0"/>
              <a:t>Мы думаем, что во многих людях есть желание помогать другим, нуждающимся в их помощи, и многие согласились бы помочь своему соседу или просто незнакомому человеку – просто необходимо узнать об этом.</a:t>
            </a:r>
            <a:br>
              <a:rPr lang="ru-RU" sz="2000" dirty="0" smtClean="0"/>
            </a:br>
            <a:r>
              <a:rPr lang="ru-RU" sz="2000" dirty="0" smtClean="0"/>
              <a:t>И мы верим, что площадка нашего форта станет именно таким местом - территорией добрососедства.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144000" cy="7245424"/>
          </a:xfrm>
          <a:prstGeom prst="rect">
            <a:avLst/>
          </a:prstGeom>
          <a:noFill/>
        </p:spPr>
      </p:pic>
      <p:pic>
        <p:nvPicPr>
          <p:cNvPr id="9217" name="Picture 1" descr="C:\Users\Пользователь\Desktop\Новая папка\IMG-20210323-WA00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9001000" cy="7220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9552" y="332656"/>
            <a:ext cx="8784976" cy="51705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                              </a:t>
            </a:r>
            <a:endParaRPr lang="ru-RU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15917" y="4015602"/>
            <a:ext cx="3228082" cy="40009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lvl="0"/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1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Пользователь\Desktop\Новая папка\IMG-20210323-WA0081.jpg"/>
          <p:cNvPicPr>
            <a:picLocks noChangeAspect="1" noChangeArrowheads="1"/>
          </p:cNvPicPr>
          <p:nvPr/>
        </p:nvPicPr>
        <p:blipFill>
          <a:blip r:embed="rId4" cstate="print"/>
          <a:srcRect r="388" b="33463"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283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424"/>
            <a:ext cx="9144000" cy="724542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11560" y="260649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1556792"/>
            <a:ext cx="84969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36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>
              <a:buNone/>
            </a:pPr>
            <a:endParaRPr lang="ru-RU" sz="36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>
              <a:buNone/>
            </a:pPr>
            <a:endParaRPr lang="ru-RU" sz="36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66CC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350" y="457200"/>
            <a:ext cx="6372225" cy="85725"/>
          </a:xfrm>
          <a:prstGeom prst="rect">
            <a:avLst/>
          </a:prstGeom>
          <a:noFill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9088" y="457200"/>
            <a:ext cx="1630362" cy="85725"/>
          </a:xfrm>
          <a:prstGeom prst="rect">
            <a:avLst/>
          </a:prstGeom>
          <a:noFill/>
        </p:spPr>
      </p:pic>
      <p:pic>
        <p:nvPicPr>
          <p:cNvPr id="235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2825" y="457200"/>
            <a:ext cx="2208213" cy="85725"/>
          </a:xfrm>
          <a:prstGeom prst="rect">
            <a:avLst/>
          </a:prstGeom>
          <a:noFill/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617952"/>
            <a:ext cx="91440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Цель и задачи проекта Цель: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617876"/>
            <a:ext cx="91440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Создание условий, способствующих преодолению изоляции между семьями, проживающими на одной территории.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2997454"/>
            <a:ext cx="2371547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Задачи: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3789526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формирование в сознании молодого поколения в возрасте до 18 лет позитивной модели взаимоотношений между жителями одной территории;</a:t>
            </a:r>
            <a:endParaRPr kumimoji="0" lang="ru-RU" sz="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проведение мероприятий, направленных на преодоление непонимания между молодым и старшим поколениями в рамках совместной деятельности по организации праздников;</a:t>
            </a:r>
            <a:endParaRPr kumimoji="0" lang="ru-RU" sz="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формирование в сознании молодого поколения чувства ответственности за территорию, на которой они проживают.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04048" y="1430049"/>
            <a:ext cx="3816424" cy="58476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 lIns="91431" tIns="45715" rIns="91431" bIns="45715">
            <a:spAutoFit/>
          </a:bodyPr>
          <a:lstStyle/>
          <a:p>
            <a:pPr algn="ctr"/>
            <a:endParaRPr lang="ru-RU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3910" y="332656"/>
            <a:ext cx="8871678" cy="429403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ru-RU" sz="2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b="1" kern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511308"/>
            <a:ext cx="91440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Общая информация 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-1620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 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400" b="1" dirty="0" smtClean="0">
              <a:solidFill>
                <a:srgbClr val="FF0066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                    проекте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350" y="457200"/>
            <a:ext cx="3176588" cy="47625"/>
          </a:xfrm>
          <a:prstGeom prst="rect">
            <a:avLst/>
          </a:prstGeom>
          <a:noFill/>
        </p:spPr>
      </p:pic>
      <p:pic>
        <p:nvPicPr>
          <p:cNvPr id="22533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6350" y="457200"/>
            <a:ext cx="2093913" cy="47625"/>
          </a:xfrm>
          <a:prstGeom prst="rect">
            <a:avLst/>
          </a:prstGeom>
          <a:noFill/>
        </p:spPr>
      </p:pic>
      <p:pic>
        <p:nvPicPr>
          <p:cNvPr id="22532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6350" y="457200"/>
            <a:ext cx="1555750" cy="47625"/>
          </a:xfrm>
          <a:prstGeom prst="rect">
            <a:avLst/>
          </a:prstGeom>
          <a:noFill/>
        </p:spPr>
      </p:pic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321349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Сроки реализации проекта: с мая 2020 по настоящее время;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4095467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Целевая аудитория: семьи с детьми проживающие по соседству на территориях одного района (с начала реализации проекта в праздновании Дней соседей приняло участие порядка 100 человек);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2654110"/>
            <a:ext cx="9144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Организаторы:  местное самоуправление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5236457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География проекта: за 2020 год охват по территории составил – 29 домов селения. В планах на будущее – проведение праздника на каждой улице.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5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</a:rPr>
              <a:t>Суть проекта</a:t>
            </a:r>
            <a:r>
              <a:rPr lang="ru-RU" sz="6000" dirty="0" smtClean="0">
                <a:solidFill>
                  <a:srgbClr val="C00000"/>
                </a:solidFill>
              </a:rPr>
              <a:t/>
            </a:r>
            <a:br>
              <a:rPr lang="ru-RU" sz="6000" dirty="0" smtClean="0">
                <a:solidFill>
                  <a:srgbClr val="C00000"/>
                </a:solidFill>
              </a:rPr>
            </a:b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Сам праздник может проводиться в различных вариациях, однако вот общие черты присущие любому Дню соседей:</a:t>
            </a:r>
            <a:endParaRPr lang="ru-RU" sz="2400" dirty="0" smtClean="0"/>
          </a:p>
          <a:p>
            <a:r>
              <a:rPr lang="ru-RU" sz="2400" b="1" dirty="0" smtClean="0"/>
              <a:t>День соседей – праздник семейный, поэтому в нем обязательно принимают участие жители с детьми;</a:t>
            </a:r>
            <a:endParaRPr lang="ru-RU" sz="2400" dirty="0" smtClean="0"/>
          </a:p>
          <a:p>
            <a:r>
              <a:rPr lang="ru-RU" sz="2400" b="1" dirty="0" smtClean="0"/>
              <a:t>День соседей – это не просто праздник, но и совместная работа жителей по его организации;</a:t>
            </a:r>
            <a:endParaRPr lang="ru-RU" sz="2400" dirty="0" smtClean="0"/>
          </a:p>
          <a:p>
            <a:r>
              <a:rPr lang="ru-RU" sz="2400" b="1" dirty="0" smtClean="0"/>
              <a:t>День соседей всегда подразумевает совместный труд жителей одной территории «от мала до велика» – это может быть субботник по уборке или благоустройству территории, помощь человеку, которому требуется помощь или поддержка.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День соседей, как  народная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</a:t>
            </a:r>
            <a:r>
              <a:rPr lang="ru-RU" b="1" dirty="0" smtClean="0"/>
              <a:t>радиция современности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9458" name="Picture 2" descr="C:\Users\Пользователь\Desktop\Новая папка\IMG-20210323-WA00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772816"/>
            <a:ext cx="5072112" cy="3804084"/>
          </a:xfrm>
          <a:prstGeom prst="rect">
            <a:avLst/>
          </a:prstGeom>
          <a:noFill/>
        </p:spPr>
      </p:pic>
      <p:pic>
        <p:nvPicPr>
          <p:cNvPr id="19457" name="Picture 1" descr="C:\Users\Пользователь\Desktop\Новая папка\IMG-20210323-WA00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7032"/>
            <a:ext cx="4424040" cy="3318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</p:spPr>
      </p:pic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239786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1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301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1" name="Picture 1" descr="C:\Users\Пользователь\Desktop\Новая папка\IMG-20210323-WA0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02006"/>
            <a:ext cx="5364088" cy="4023066"/>
          </a:xfrm>
          <a:prstGeom prst="rect">
            <a:avLst/>
          </a:prstGeom>
          <a:noFill/>
        </p:spPr>
      </p:pic>
      <p:pic>
        <p:nvPicPr>
          <p:cNvPr id="15362" name="Picture 2" descr="C:\Users\Пользователь\Desktop\Новая папка\Screenshot_20210323-215003.png"/>
          <p:cNvPicPr>
            <a:picLocks noChangeAspect="1" noChangeArrowheads="1"/>
          </p:cNvPicPr>
          <p:nvPr/>
        </p:nvPicPr>
        <p:blipFill>
          <a:blip r:embed="rId4" cstate="print"/>
          <a:srcRect t="34551" r="2351" b="34442"/>
          <a:stretch>
            <a:fillRect/>
          </a:stretch>
        </p:blipFill>
        <p:spPr bwMode="auto">
          <a:xfrm>
            <a:off x="2843808" y="0"/>
            <a:ext cx="6300192" cy="3717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60648"/>
            <a:ext cx="9144000" cy="446266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 </a:t>
            </a: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pic>
        <p:nvPicPr>
          <p:cNvPr id="8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96550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День соседей – простор для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детского творчества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5148064" y="1484784"/>
            <a:ext cx="3538736" cy="50405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sz="3100" dirty="0" smtClean="0">
              <a:solidFill>
                <a:srgbClr val="C00000"/>
              </a:solidFill>
            </a:endParaRPr>
          </a:p>
          <a:p>
            <a:endParaRPr lang="en-US" sz="9600" dirty="0" smtClean="0">
              <a:solidFill>
                <a:srgbClr val="C00000"/>
              </a:solidFill>
            </a:endParaRPr>
          </a:p>
          <a:p>
            <a:endParaRPr lang="en-US" sz="96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18433" name="Picture 1" descr="C:\Users\Пользователь\Desktop\Новая папка\Screenshot_20210323-224237.png"/>
          <p:cNvPicPr>
            <a:picLocks noChangeAspect="1" noChangeArrowheads="1"/>
          </p:cNvPicPr>
          <p:nvPr/>
        </p:nvPicPr>
        <p:blipFill>
          <a:blip r:embed="rId4" cstate="print"/>
          <a:srcRect t="20765" r="1176" b="23422"/>
          <a:stretch>
            <a:fillRect/>
          </a:stretch>
        </p:blipFill>
        <p:spPr bwMode="auto">
          <a:xfrm>
            <a:off x="107504" y="1412776"/>
            <a:ext cx="8856984" cy="6480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916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774832"/>
          </a:xfrm>
          <a:prstGeom prst="rect">
            <a:avLst/>
          </a:prstGeom>
          <a:noFill/>
        </p:spPr>
      </p:pic>
      <p:pic>
        <p:nvPicPr>
          <p:cNvPr id="16386" name="Picture 2" descr="C:\Users\Пользователь\Desktop\Новая папка\Screenshot_20210323-224307.png"/>
          <p:cNvPicPr>
            <a:picLocks noChangeAspect="1" noChangeArrowheads="1"/>
          </p:cNvPicPr>
          <p:nvPr/>
        </p:nvPicPr>
        <p:blipFill>
          <a:blip r:embed="rId3" cstate="print"/>
          <a:srcRect t="25194" r="-399" b="25194"/>
          <a:stretch>
            <a:fillRect/>
          </a:stretch>
        </p:blipFill>
        <p:spPr bwMode="auto">
          <a:xfrm>
            <a:off x="3419872" y="0"/>
            <a:ext cx="5724128" cy="4797152"/>
          </a:xfrm>
          <a:prstGeom prst="rect">
            <a:avLst/>
          </a:prstGeom>
          <a:noFill/>
        </p:spPr>
      </p:pic>
      <p:pic>
        <p:nvPicPr>
          <p:cNvPr id="16385" name="Picture 1" descr="C:\Users\Пользователь\Desktop\Новая папка\Screenshot_20210323-224150.png"/>
          <p:cNvPicPr>
            <a:picLocks noChangeAspect="1" noChangeArrowheads="1"/>
          </p:cNvPicPr>
          <p:nvPr/>
        </p:nvPicPr>
        <p:blipFill>
          <a:blip r:embed="rId4" cstate="print"/>
          <a:srcRect t="21651" r="-399" b="32281"/>
          <a:stretch>
            <a:fillRect/>
          </a:stretch>
        </p:blipFill>
        <p:spPr bwMode="auto">
          <a:xfrm>
            <a:off x="0" y="3645024"/>
            <a:ext cx="6732240" cy="5085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586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-1464648"/>
            <a:ext cx="9036496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600" dirty="0" smtClean="0"/>
              <a:t>Обоснование социальной значимости</a:t>
            </a:r>
          </a:p>
          <a:p>
            <a:r>
              <a:rPr lang="ru-RU" sz="2000" dirty="0" smtClean="0"/>
              <a:t>Развитие добрососедских отношений направлено на улучшение взаимоотношений между соседями, учит быть солидарными и дружными в этом мире, где все чаще встречается социальное безразличие. Объединение и поддержка соседями друг друга дает возможность преодолевать их повседневные трудности. А фраза «хорошие соседи стали хорошими друзьями» говорит сама за себя.</a:t>
            </a:r>
            <a:br>
              <a:rPr lang="ru-RU" sz="2000" dirty="0" smtClean="0"/>
            </a:br>
            <a:r>
              <a:rPr lang="ru-RU" sz="2000" dirty="0" smtClean="0"/>
              <a:t>Проект «День Соседа» способствует совместной коллективной деятельности жителей района и города, сближает людей разных поколений и равных национальностей, прививает навыки культуры общения, доказывает, что каждый человек может внести свой посильный вклад в дело добрососедских отношений.</a:t>
            </a:r>
            <a:br>
              <a:rPr lang="ru-RU" sz="2000" dirty="0" smtClean="0"/>
            </a:br>
            <a:r>
              <a:rPr lang="ru-RU" sz="2000" dirty="0" smtClean="0"/>
              <a:t>Жители нашего села, принявшие участие в празднике «День Соседа», смогут повысить рост своего гражданского самосознания и развить свою гражданскую инициативу, получат возможность проявить свои чувства добрососедства, сформировать в своем окружении атмосферу уважения и добра, познакомиться с новыми людьми, открыть для себя что-то новое и открыть окружающим что-то новое о себе. Такой опыт общения, через конкурсы и соревнования будет полезен, как для взрослых, так и для детей, поможет сформировать активную жизненную позицию.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529</Words>
  <Application>Microsoft Office PowerPoint</Application>
  <PresentationFormat>Экран (4:3)</PresentationFormat>
  <Paragraphs>106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</vt:lpstr>
      <vt:lpstr>Презентация PowerPoint</vt:lpstr>
      <vt:lpstr>Презентация PowerPoint</vt:lpstr>
      <vt:lpstr> Суть проекта  </vt:lpstr>
      <vt:lpstr>  День соседей, как  народная традиция современности </vt:lpstr>
      <vt:lpstr>Презентация PowerPoint</vt:lpstr>
      <vt:lpstr>  День соседей – простор для детского творчества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Maika</cp:lastModifiedBy>
  <cp:revision>21</cp:revision>
  <dcterms:created xsi:type="dcterms:W3CDTF">2017-02-06T11:32:00Z</dcterms:created>
  <dcterms:modified xsi:type="dcterms:W3CDTF">2021-03-24T21:23:11Z</dcterms:modified>
</cp:coreProperties>
</file>