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99" r:id="rId3"/>
    <p:sldId id="281" r:id="rId4"/>
    <p:sldId id="286" r:id="rId5"/>
    <p:sldId id="289" r:id="rId6"/>
    <p:sldId id="291" r:id="rId7"/>
    <p:sldId id="293" r:id="rId8"/>
    <p:sldId id="283" r:id="rId9"/>
    <p:sldId id="260" r:id="rId10"/>
    <p:sldId id="284" r:id="rId11"/>
    <p:sldId id="276" r:id="rId12"/>
    <p:sldId id="278" r:id="rId13"/>
    <p:sldId id="277" r:id="rId14"/>
    <p:sldId id="294" r:id="rId15"/>
    <p:sldId id="295" r:id="rId16"/>
    <p:sldId id="296" r:id="rId17"/>
    <p:sldId id="297" r:id="rId18"/>
    <p:sldId id="298" r:id="rId1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" y="609600"/>
            <a:ext cx="8991600" cy="1495365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«Все на </a:t>
            </a: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субботник!»</a:t>
            </a:r>
            <a:b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ru-RU" sz="27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Прошлое</a:t>
            </a:r>
            <a:r>
              <a:rPr lang="ru-RU" sz="27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настоящее, будущее…</a:t>
            </a:r>
            <a:br>
              <a:rPr lang="ru-RU" sz="27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86200" y="5029200"/>
            <a:ext cx="6400800" cy="1752600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Авлохов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В.Г.</a:t>
            </a:r>
          </a:p>
          <a:p>
            <a:pPr algn="l"/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Хетагурова Ф.Э.</a:t>
            </a:r>
          </a:p>
          <a:p>
            <a:pPr algn="l"/>
            <a:r>
              <a:rPr lang="ru-RU" sz="1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Ходова</a:t>
            </a: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З.У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3399" y="1720968"/>
            <a:ext cx="3733801" cy="2958862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104964"/>
            <a:ext cx="3744904" cy="2314635"/>
          </a:xfrm>
          <a:prstGeom prst="rect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572000" y="4679830"/>
            <a:ext cx="22489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 подготовили:</a:t>
            </a:r>
          </a:p>
          <a:p>
            <a:endParaRPr lang="ru-RU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89583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685800"/>
            <a:ext cx="82296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Правила работы на субботнике:</a:t>
            </a:r>
            <a:r>
              <a:rPr lang="ru-RU" sz="4000" b="1" dirty="0">
                <a:ea typeface="Calibri"/>
                <a:cs typeface="Times New Roman"/>
              </a:rPr>
              <a:t/>
            </a:r>
            <a:br>
              <a:rPr lang="ru-RU" sz="4000" b="1" dirty="0">
                <a:ea typeface="Calibri"/>
                <a:cs typeface="Times New Roman"/>
              </a:rPr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0006" y="1295400"/>
            <a:ext cx="8534400" cy="4525963"/>
          </a:xfrm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Если ты пошел на субботник возьми с собой: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1. Мешки под мусор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2. Перчатки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3. Инструменты грабли, лопаты,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метлы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и т.д.</a:t>
            </a:r>
            <a:endParaRPr lang="ru-RU" sz="28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4. Рабочую одежду и обувь.</a:t>
            </a:r>
            <a:endParaRPr lang="ru-RU" sz="28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98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457200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</a:rPr>
              <a:t>Техника безопасности </a:t>
            </a:r>
            <a:b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</a:rPr>
              <a:t>на субботнике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1. Субботник проводится в рабочей одежде и обуви. </a:t>
            </a:r>
            <a:b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2. Переноси заострённые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орудия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(лопаты, грабли, вилы) в вертикальном положении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(рабочая часть направлена вниз) - 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это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защита 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от травмы. </a:t>
            </a:r>
            <a:b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3.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При переноске тяжестей равномерно нагружай обе руки. </a:t>
            </a:r>
            <a:b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4.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Во избежание переутомления делай в работе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перерывы.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5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.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Работая лопатой, граблями, вилами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следи,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чтобы они не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ранили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твои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           ноги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. Будь осторожен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!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      6.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Работай обязательно в перчатках. </a:t>
            </a:r>
            <a:b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                7.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По окончании работы на участке очисти инвентарь, сдай его,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            		      сними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рабочую одежду и тщательно вымой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руки.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                                          8.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В случае, какой-либо травмы сейчас же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             			обратись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к учителю; он окажет тебе помощь.</a:t>
            </a:r>
            <a:endParaRPr lang="ru-RU" sz="20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19986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4" y="642480"/>
            <a:ext cx="4627416" cy="545352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663262"/>
            <a:ext cx="4203538" cy="5432738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5" name="TextBox 4"/>
          <p:cNvSpPr txBox="1"/>
          <p:nvPr/>
        </p:nvSpPr>
        <p:spPr>
          <a:xfrm>
            <a:off x="901726" y="226367"/>
            <a:ext cx="800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u="sng" dirty="0" smtClean="0">
                <a:solidFill>
                  <a:srgbClr val="C00000"/>
                </a:solidFill>
              </a:rPr>
              <a:t>Субботник – это часть жизни села Комсомольское</a:t>
            </a:r>
            <a:endParaRPr lang="ru-RU" sz="2400" b="1" i="1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63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6956">
            <a:off x="564098" y="1622328"/>
            <a:ext cx="4498728" cy="29690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селе жители в основном занимаются сельским хозяйством и животноводством. В виду этого глава Комсомольского сельского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поселения не забыл позаботиться и о домашних животных сельчан.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447800"/>
            <a:ext cx="3821580" cy="23283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78191">
            <a:off x="3078975" y="3442430"/>
            <a:ext cx="5169725" cy="29267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9654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Долгую и кропотливую работу проделали, сильный пол нашего села, по отчистке пастбищ от сорняка, но результат на лицо.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48691"/>
            <a:ext cx="4436644" cy="249766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3657600"/>
            <a:ext cx="3568426" cy="26670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844" y="1648691"/>
            <a:ext cx="3749964" cy="281247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TextBox 5"/>
          <p:cNvSpPr txBox="1"/>
          <p:nvPr/>
        </p:nvSpPr>
        <p:spPr>
          <a:xfrm rot="20312016">
            <a:off x="1833121" y="2793316"/>
            <a:ext cx="54548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моему они очень довольны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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3602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408949"/>
            <a:ext cx="3505200" cy="250232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Так же мы и не забываем о благоустройстве территории села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911272"/>
            <a:ext cx="2116879" cy="23266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61" y="1402022"/>
            <a:ext cx="4078605" cy="24379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81" y="3925127"/>
            <a:ext cx="2066798" cy="1918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4114800"/>
            <a:ext cx="2910454" cy="212307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262" y="2286000"/>
            <a:ext cx="3906411" cy="2444891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06456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30738" y="1066800"/>
            <a:ext cx="864096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Работу по</a:t>
            </a:r>
            <a:r>
              <a:rPr lang="ru-RU" sz="2400" b="1" i="1" dirty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благоустройству территории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мы считаем незаконченной, в мае мы планируем  начать работу над проектом «Аллея Славы», разобьем новые клумбы, посадим цветы, обустроим место для отдыха.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Также планируем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весенней месячник по благоустройству и уборке </a:t>
            </a:r>
            <a:r>
              <a:rPr lang="ru-RU" sz="2400" b="1" i="1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села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к которому будем активно привлекать жителей - взрослых, подростков, родителей. Проведем конкурс плакатов на тему «Будущее нашего села в наших руках», выпустим листовку «Ответственность граждан за несанкционированный выброс мусора».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1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4255"/>
            <a:ext cx="8327173" cy="6553793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Прямоугольник 1"/>
          <p:cNvSpPr/>
          <p:nvPr/>
        </p:nvSpPr>
        <p:spPr>
          <a:xfrm rot="21142949">
            <a:off x="944450" y="4426217"/>
            <a:ext cx="7059328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</a:t>
            </a:r>
            <a:endParaRPr lang="ru-RU" sz="5400" b="1" cap="none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839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5819" y="152400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Цель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</a:p>
          <a:p>
            <a:pPr algn="ctr"/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убрать территорию села от мусора.</a:t>
            </a:r>
            <a:endParaRPr lang="ru-RU" sz="28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5819" y="990600"/>
            <a:ext cx="864096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Задачи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</a:rPr>
              <a:t>Привлечение внимания детей, подростков и взрослого населения к проблемам сохранения окружающей 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среды, к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</a:rPr>
              <a:t> проблемам твердых бытовых 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отходов, чистоте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</a:rPr>
              <a:t> 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поселка, 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</a:rPr>
              <a:t>природных 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территорий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algn="ctr"/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</a:rPr>
              <a:t>Привлечение внимания 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школьников 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</a:rPr>
              <a:t>и взрослых 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к сохранению 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</a:rPr>
              <a:t>природы родного края через совместные практические природоохранные дела</a:t>
            </a:r>
          </a:p>
          <a:p>
            <a:pPr algn="ctr"/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</a:rPr>
              <a:t>Повышение уровня экологической культуры 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детей и подростков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9446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304801"/>
            <a:ext cx="8229600" cy="2209799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История проведения субботников в России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D:\работа\Субботники\32004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828800"/>
            <a:ext cx="7696200" cy="3672042"/>
          </a:xfrm>
          <a:prstGeom prst="rect">
            <a:avLst/>
          </a:prstGeom>
          <a:noFill/>
          <a:effectLst>
            <a:glow>
              <a:schemeClr val="accent1"/>
            </a:glow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027226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382000" cy="259080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Субботник – добровольное и бесплатное коллективное выполнение в сверхурочное время общественно-полезного трудового задания, происходившее первоначально по субботам (откуда и происходит название</a:t>
            </a:r>
            <a:r>
              <a:rPr lang="ru-RU" sz="3100" dirty="0" smtClean="0"/>
              <a:t>).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1" name="Picture 3" descr="D:\работа\Субботники\narukavnaya-lenta-uchastnik-kommunisticheskogo-subbotnika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2743200"/>
            <a:ext cx="8589197" cy="3749491"/>
          </a:xfrm>
          <a:prstGeom prst="rect">
            <a:avLst/>
          </a:prstGeom>
          <a:noFill/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752976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9600"/>
            <a:ext cx="8382000" cy="2286001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Официально считается, что субботники возникли весной 1919 года, в период Гражданской войны и военной интервенции, в ответ на призыв Владимира Ильича Ленина улучшить работу железных дорог.</a:t>
            </a:r>
            <a:endParaRPr lang="ru-RU" dirty="0"/>
          </a:p>
        </p:txBody>
      </p:sp>
      <p:pic>
        <p:nvPicPr>
          <p:cNvPr id="3074" name="Picture 2" descr="D:\работа\Субботники\i_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1" y="2590800"/>
            <a:ext cx="5867400" cy="3505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4019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458200" cy="2971800"/>
          </a:xfrm>
        </p:spPr>
        <p:txBody>
          <a:bodyPr>
            <a:noAutofit/>
          </a:bodyPr>
          <a:lstStyle/>
          <a:p>
            <a:r>
              <a:rPr lang="ru-RU" sz="3600" dirty="0" smtClean="0"/>
              <a:t>1 мая 1920 года был проведен всероссийский субботник-маевка, в котором только в Москве приняли участие 425 тысяч человек. В Кремле в субботнике принял участие Ленин. С тех пор субботник стал традицией.</a:t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6146" name="Picture 2" descr="D:\работа\Субботники\a6b056bfc9e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53595" y="3289972"/>
            <a:ext cx="4780806" cy="34669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4806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597688"/>
            <a:ext cx="864096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Акция «Чистое село»  в 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нашем селе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началась в 2018 году, когда на пост Главы Комсомольского сельского поселения был</a:t>
            </a:r>
            <a:r>
              <a:rPr kumimoji="0" lang="ru-RU" sz="2800" b="1" i="1" u="none" strike="noStrike" cap="none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избран молодой, полный сил и энергии </a:t>
            </a:r>
            <a:r>
              <a:rPr kumimoji="0" lang="ru-RU" sz="2800" b="1" i="1" u="none" strike="noStrike" cap="none" normalizeH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Авлохов</a:t>
            </a:r>
            <a:r>
              <a:rPr kumimoji="0" lang="ru-RU" sz="2800" b="1" i="1" u="none" strike="noStrike" cap="none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Валерий Гаврилович. Первым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делом молодежь под руководством главы села провели уборку кладбища.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Для работы был выбран наиболее запущенный участок кладбища, на котором ребята косили траву и бурьян, собирали мусор, срезали сухие и разросшиеся деревья. Кладбища для жителей села имеют особенную важность, так как, мы чтим память о наших предках и по сей день стараемся держать в чистоте могилы усопших.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75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000" y="608511"/>
            <a:ext cx="8305799" cy="588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370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76200"/>
            <a:ext cx="853373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cs typeface="Aharoni" pitchFamily="2" charset="-79"/>
              </a:rPr>
              <a:t>    Одной из острейших экологических проблем были мусорные свалки, в связи</a:t>
            </a:r>
          </a:p>
          <a:p>
            <a:r>
              <a:rPr lang="ru-RU" sz="1600" b="1" i="1" dirty="0" smtClean="0">
                <a:cs typeface="Aharoni" pitchFamily="2" charset="-79"/>
              </a:rPr>
              <a:t> с этим 27 сентября 2018 был проведен первый субботник в ходе которого были</a:t>
            </a:r>
          </a:p>
          <a:p>
            <a:r>
              <a:rPr lang="ru-RU" sz="1600" b="1" i="1" dirty="0">
                <a:cs typeface="Aharoni" pitchFamily="2" charset="-79"/>
              </a:rPr>
              <a:t>л</a:t>
            </a:r>
            <a:r>
              <a:rPr lang="ru-RU" sz="1600" b="1" i="1" dirty="0" smtClean="0">
                <a:cs typeface="Aharoni" pitchFamily="2" charset="-79"/>
              </a:rPr>
              <a:t>иквидированы несанкционированные свалки </a:t>
            </a:r>
            <a:r>
              <a:rPr lang="ru-RU" sz="1600" b="1" i="1" dirty="0">
                <a:cs typeface="Aharoni" pitchFamily="2" charset="-79"/>
              </a:rPr>
              <a:t>.</a:t>
            </a:r>
            <a:r>
              <a:rPr lang="ru-RU" sz="1600" b="1" i="1" dirty="0" smtClean="0">
                <a:cs typeface="Aharoni" pitchFamily="2" charset="-79"/>
              </a:rPr>
              <a:t> </a:t>
            </a:r>
          </a:p>
          <a:p>
            <a:r>
              <a:rPr lang="ru-RU" sz="1600" b="1" i="1" dirty="0" smtClean="0">
                <a:cs typeface="Aharoni" pitchFamily="2" charset="-79"/>
              </a:rPr>
              <a:t>    С того дня субботники стали обыденным делом для жителей Комсомольска.</a:t>
            </a:r>
          </a:p>
          <a:p>
            <a:r>
              <a:rPr lang="ru-RU" sz="1600" b="1" i="1" dirty="0" smtClean="0">
                <a:cs typeface="Aharoni" pitchFamily="2" charset="-79"/>
              </a:rPr>
              <a:t>Наше село – это наш общий дом, который нуждается в нашей заботе. </a:t>
            </a:r>
          </a:p>
          <a:p>
            <a:r>
              <a:rPr lang="ru-RU" sz="1600" b="1" i="1" dirty="0" smtClean="0">
                <a:cs typeface="Aharoni" pitchFamily="2" charset="-79"/>
              </a:rPr>
              <a:t> Забота о нашем общем доме, должна стать делом чести каждого! От нас самих, в первую очередь, зависит внешний вид села и его состояние. Каждое вновь посаженное деревце, новая скамейка, свежевыкошенные газоны–все это для нас! Поддерживая чистоту и порядок на улицах нашего села, мы, прежде всего, проявляем уважение к себе! Давайте же уважать наше село, заботясь о нем повсеместно. Для этого нужно лишь жить в нем цивилизованно и учить этому наших детей. Только тогда село Комсомольское с каждым годом будет </a:t>
            </a:r>
          </a:p>
          <a:p>
            <a:r>
              <a:rPr lang="ru-RU" sz="1600" b="1" i="1" dirty="0" smtClean="0">
                <a:cs typeface="Aharoni" pitchFamily="2" charset="-79"/>
              </a:rPr>
              <a:t>становиться краше, а люди живущие в нем, счастливее. </a:t>
            </a:r>
          </a:p>
          <a:p>
            <a:endParaRPr lang="ru-RU" sz="1600" b="1" i="1" dirty="0" smtClean="0">
              <a:cs typeface="Aharoni" pitchFamily="2" charset="-79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669166"/>
            <a:ext cx="3123029" cy="280783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265" y="3669166"/>
            <a:ext cx="2761240" cy="275429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996" y="3690045"/>
            <a:ext cx="2847718" cy="2718516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18305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823</TotalTime>
  <Words>557</Words>
  <Application>Microsoft Office PowerPoint</Application>
  <PresentationFormat>Экран (4:3)</PresentationFormat>
  <Paragraphs>38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Office Theme</vt:lpstr>
      <vt:lpstr>Воздушный поток</vt:lpstr>
      <vt:lpstr> «Все на субботник!»                       Прошлое, настоящее, будущее… </vt:lpstr>
      <vt:lpstr>Презентация PowerPoint</vt:lpstr>
      <vt:lpstr>История проведения субботников в России </vt:lpstr>
      <vt:lpstr>Субботник – добровольное и бесплатное коллективное выполнение в сверхурочное время общественно-полезного трудового задания, происходившее первоначально по субботам (откуда и происходит название). </vt:lpstr>
      <vt:lpstr>. </vt:lpstr>
      <vt:lpstr>1 мая 1920 года был проведен всероссийский субботник-маевка, в котором только в Москве приняли участие 425 тысяч человек. В Кремле в субботнике принял участие Ленин. С тех пор субботник стал традицией. </vt:lpstr>
      <vt:lpstr>Презентация PowerPoint</vt:lpstr>
      <vt:lpstr>Презентация PowerPoint</vt:lpstr>
      <vt:lpstr>Презентация PowerPoint</vt:lpstr>
      <vt:lpstr>Правила работы на субботнике: </vt:lpstr>
      <vt:lpstr>Техника безопасности  на субботнике</vt:lpstr>
      <vt:lpstr>Презентация PowerPoint</vt:lpstr>
      <vt:lpstr>В селе жители в основном занимаются сельским хозяйством и животноводством. В виду этого глава Комсомольского сельского поселения не забыл позаботиться и о домашних животных сельчан.</vt:lpstr>
      <vt:lpstr>Долгую и кропотливую работу проделали, сильный пол нашего села, по отчистке пастбищ от сорняка, но результат на лицо.</vt:lpstr>
      <vt:lpstr>Так же мы и не забываем о благоустройстве территории села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Катенок</dc:creator>
  <cp:lastModifiedBy>Maika</cp:lastModifiedBy>
  <cp:revision>32</cp:revision>
  <dcterms:created xsi:type="dcterms:W3CDTF">2013-10-20T14:54:06Z</dcterms:created>
  <dcterms:modified xsi:type="dcterms:W3CDTF">2021-03-24T21:06:56Z</dcterms:modified>
</cp:coreProperties>
</file>