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4"/>
  </p:notesMasterIdLst>
  <p:sldIdLst>
    <p:sldId id="256" r:id="rId3"/>
    <p:sldId id="258" r:id="rId4"/>
    <p:sldId id="261" r:id="rId5"/>
    <p:sldId id="262" r:id="rId6"/>
    <p:sldId id="264" r:id="rId7"/>
    <p:sldId id="263" r:id="rId8"/>
    <p:sldId id="266" r:id="rId9"/>
    <p:sldId id="277" r:id="rId10"/>
    <p:sldId id="280" r:id="rId11"/>
    <p:sldId id="282" r:id="rId12"/>
    <p:sldId id="28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21" d="100"/>
          <a:sy n="121" d="100"/>
        </p:scale>
        <p:origin x="132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611E0-59FB-4322-A786-93F24887561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6974C-CF93-4495-BA01-CAD674ECA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997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974C-CF93-4495-BA01-CAD674ECADE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920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974C-CF93-4495-BA01-CAD674ECADE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555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974C-CF93-4495-BA01-CAD674ECADE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548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974C-CF93-4495-BA01-CAD674ECADE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660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974C-CF93-4495-BA01-CAD674ECADE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61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974C-CF93-4495-BA01-CAD674ECADE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07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974C-CF93-4495-BA01-CAD674ECADE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379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6974C-CF93-4495-BA01-CAD674ECADE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014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Program Files\Microsoft Office\MEDIA\CAGCAT10\j0284916.jp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307678"/>
            <a:ext cx="9144000" cy="605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Program Files\Microsoft Office\MEDIA\CAGCAT10\j0284916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08" r="41406" b="-9042"/>
          <a:stretch>
            <a:fillRect/>
          </a:stretch>
        </p:blipFill>
        <p:spPr bwMode="auto">
          <a:xfrm>
            <a:off x="0" y="71462"/>
            <a:ext cx="5357818" cy="685800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1934" y="428604"/>
            <a:ext cx="4857784" cy="1470025"/>
          </a:xfrm>
          <a:ln>
            <a:noFill/>
          </a:ln>
        </p:spPr>
        <p:txBody>
          <a:bodyPr/>
          <a:lstStyle>
            <a:lvl1pPr algn="r">
              <a:defRPr b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1934" y="2071678"/>
            <a:ext cx="4829164" cy="681030"/>
          </a:xfrm>
        </p:spPr>
        <p:txBody>
          <a:bodyPr/>
          <a:lstStyle>
            <a:lvl1pPr marL="0" indent="0" algn="r">
              <a:buNone/>
              <a:defRPr b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9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907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64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660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58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69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591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06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290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404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9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\Microsoft Office\MEDIA\CAGCAT10\j0284916.jpg"/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05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5CEE4-29F1-48CF-A62F-5BA90C0C0331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64000-C674-497C-A014-CC695E1CA8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275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4400" b="1" kern="1200">
          <a:ln>
            <a:noFill/>
          </a:ln>
          <a:solidFill>
            <a:schemeClr val="accent4">
              <a:lumMod val="75000"/>
            </a:schemeClr>
          </a:solidFill>
          <a:effectLst>
            <a:glow rad="228600">
              <a:schemeClr val="bg1">
                <a:alpha val="4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smtClean="0">
                <a:solidFill>
                  <a:srgbClr val="7030A0"/>
                </a:solidFill>
              </a:rPr>
              <a:t>8 марта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678" y="2071678"/>
            <a:ext cx="5686420" cy="4093626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ПОДГОТОВИЛИ: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Мерденова Римма Сашоевна</a:t>
            </a:r>
          </a:p>
          <a:p>
            <a:r>
              <a:rPr lang="ru-RU" sz="1600" dirty="0" err="1" smtClean="0">
                <a:solidFill>
                  <a:schemeClr val="tx1"/>
                </a:solidFill>
              </a:rPr>
              <a:t>Хохоев</a:t>
            </a:r>
            <a:r>
              <a:rPr lang="ru-RU" sz="1600" dirty="0" smtClean="0">
                <a:solidFill>
                  <a:schemeClr val="tx1"/>
                </a:solidFill>
              </a:rPr>
              <a:t> Казбек Григорьевич</a:t>
            </a:r>
          </a:p>
          <a:p>
            <a:r>
              <a:rPr lang="ru-RU" sz="1600" dirty="0" err="1" smtClean="0">
                <a:solidFill>
                  <a:schemeClr val="tx1"/>
                </a:solidFill>
              </a:rPr>
              <a:t>Агнаев</a:t>
            </a:r>
            <a:r>
              <a:rPr lang="ru-RU" sz="1600" dirty="0" smtClean="0">
                <a:solidFill>
                  <a:schemeClr val="tx1"/>
                </a:solidFill>
              </a:rPr>
              <a:t> Алан Анатольевич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1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46018" y="-1"/>
            <a:ext cx="3888432" cy="2538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5936" y="4168994"/>
            <a:ext cx="3988596" cy="21974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601" y="2276872"/>
            <a:ext cx="3805343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85621" y="615115"/>
            <a:ext cx="4423733" cy="48013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Весна спешит окутать этот мир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Волшебной дымкой из тепла и света.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 с миром распускается любовь,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 люди называют чудом это.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Пусть в ваших душах греется мечта,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Надежда распускается соцветием.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Пусть все тревоги, беды, маета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Останутся под зимним белым снегом.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Международный женский день, сейчас,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Пусть сбудутся заветные желания.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Распустятся, как первые цветы,</a:t>
            </a:r>
            <a:b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Улыбка, нежность и очарование.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498" y="-33096"/>
            <a:ext cx="3375620" cy="242240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349" y="2637973"/>
            <a:ext cx="3244158" cy="162981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4" y="49275"/>
            <a:ext cx="3484547" cy="189391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9" y="2086036"/>
            <a:ext cx="2088232" cy="278431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38782" y="4022248"/>
            <a:ext cx="3803915" cy="285293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904055"/>
            <a:ext cx="2247714" cy="299695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-115254" y="2354133"/>
            <a:ext cx="925925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500" smtClean="0"/>
              <a:t>8 марта</a:t>
            </a:r>
            <a:endParaRPr lang="ru-RU" sz="35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1500" b="1" u="sng" dirty="0" smtClean="0"/>
              <a:t>8 марта</a:t>
            </a:r>
            <a:r>
              <a:rPr lang="ru-RU" sz="1500" b="1" dirty="0" smtClean="0"/>
              <a:t> — Международный женский день (</a:t>
            </a:r>
            <a:r>
              <a:rPr lang="ru-RU" sz="1500" b="1" dirty="0" err="1" smtClean="0"/>
              <a:t>International</a:t>
            </a:r>
            <a:r>
              <a:rPr lang="ru-RU" sz="1500" b="1" dirty="0" smtClean="0"/>
              <a:t> </a:t>
            </a:r>
            <a:r>
              <a:rPr lang="ru-RU" sz="1500" b="1" dirty="0" err="1" smtClean="0"/>
              <a:t>Women's</a:t>
            </a:r>
            <a:r>
              <a:rPr lang="ru-RU" sz="1500" b="1" dirty="0" smtClean="0"/>
              <a:t> </a:t>
            </a:r>
            <a:r>
              <a:rPr lang="ru-RU" sz="1500" b="1" dirty="0" err="1" smtClean="0"/>
              <a:t>Day</a:t>
            </a:r>
            <a:r>
              <a:rPr lang="ru-RU" sz="1500" b="1" dirty="0" smtClean="0"/>
              <a:t>) — всемирный день женщин, в который отмечаются достижения женщин в политической, экономической и социальной областях, празднуется прошлое, настоящее и будущее женщин планеты. Праздник отмечается Организацией Объединенных Наций, а в некоторых странах — </a:t>
            </a:r>
            <a:r>
              <a:rPr lang="ru-RU" sz="1500" b="1" u="sng" dirty="0" smtClean="0"/>
              <a:t>России</a:t>
            </a:r>
            <a:r>
              <a:rPr lang="ru-RU" sz="1500" b="1" dirty="0" smtClean="0"/>
              <a:t>,, </a:t>
            </a:r>
            <a:r>
              <a:rPr lang="ru-RU" sz="1500" b="1" u="sng" dirty="0" smtClean="0"/>
              <a:t>Армении</a:t>
            </a:r>
            <a:r>
              <a:rPr lang="ru-RU" sz="1500" b="1" dirty="0" smtClean="0"/>
              <a:t>, </a:t>
            </a:r>
            <a:r>
              <a:rPr lang="ru-RU" sz="1500" b="1" u="sng" dirty="0" smtClean="0"/>
              <a:t>Беларуси</a:t>
            </a:r>
            <a:r>
              <a:rPr lang="ru-RU" sz="1500" b="1" dirty="0" smtClean="0"/>
              <a:t>, </a:t>
            </a:r>
            <a:r>
              <a:rPr lang="ru-RU" sz="1500" b="1" u="sng" dirty="0" smtClean="0"/>
              <a:t>Украине</a:t>
            </a:r>
            <a:r>
              <a:rPr lang="ru-RU" sz="1500" b="1" dirty="0" smtClean="0"/>
              <a:t> — этот день является национальным праздником.</a:t>
            </a:r>
            <a:endParaRPr lang="ru-RU" sz="1500" b="1" dirty="0"/>
          </a:p>
        </p:txBody>
      </p:sp>
      <p:pic>
        <p:nvPicPr>
          <p:cNvPr id="5" name="Содержимое 4" descr="220px-SovietIWDPostcard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428992" y="357166"/>
            <a:ext cx="4643470" cy="5926757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Как появился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 1910 году в Копенгагене состоялась 2-я Международная конференция работающих женщин. Лидер женской группы социал-демократической партии Германии </a:t>
            </a:r>
            <a:r>
              <a:rPr lang="ru-RU" u="sng" dirty="0" smtClean="0"/>
              <a:t>Клара Цеткин</a:t>
            </a:r>
            <a:r>
              <a:rPr lang="ru-RU" dirty="0" smtClean="0"/>
              <a:t>  выдвинула идею празднования Международного женского дня. Она предложила, чтобы Женский день отмечался ежегодно в каждой стране в один и тот же день. Целью этого праздника Цеткин назвала борьбу женщин за свои права.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Интересно, что идея проведения Международного женского дня впервые возникла именно в начале 20 века, когда промышленно развитый мир переживал период экспансии и потрясений, демографического бума и зарождения радикальных идеологий. Хотя существует мнение, что </a:t>
            </a:r>
            <a:r>
              <a:rPr lang="ru-RU" u="sng" dirty="0" smtClean="0"/>
              <a:t>первый в истории «марш пустых кастрюль»</a:t>
            </a:r>
            <a:r>
              <a:rPr lang="ru-RU" dirty="0" smtClean="0"/>
              <a:t> текстильщиц Нью-Йорка, прошедший 8 марта 1857 года, стал одной из предпосылок празднования Международного женского дня.</a:t>
            </a:r>
            <a:endParaRPr lang="ru-RU" dirty="0"/>
          </a:p>
        </p:txBody>
      </p:sp>
      <p:pic>
        <p:nvPicPr>
          <p:cNvPr id="5" name="Содержимое 3" descr="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428604"/>
            <a:ext cx="8643998" cy="55705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5984" y="600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Клара Цеткин (Рисунок художника И. Бродского)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Кто такая Клара Цеткин?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Клара Цеткин родилась 5 июля 1857 года в саксонском городе </a:t>
            </a:r>
            <a:r>
              <a:rPr lang="ru-RU" dirty="0" err="1" smtClean="0"/>
              <a:t>Видерау</a:t>
            </a:r>
            <a:r>
              <a:rPr lang="ru-RU" dirty="0" smtClean="0"/>
              <a:t> в семье немца-учителя приходской сельской школы. Образование получала в частном педагогическом учебном заведении в Лейпциге, где сблизилась с кружком русских революционных студентов-эмигрантов, в числе которых был и её будущий муж Осип Цеткин</a:t>
            </a:r>
          </a:p>
          <a:p>
            <a:r>
              <a:rPr lang="ru-RU" dirty="0" smtClean="0"/>
              <a:t>немецкий политик, деятельница немецкого и международного коммунистического движения, одна из основателей Коммунистической партии </a:t>
            </a:r>
            <a:r>
              <a:rPr lang="ru-RU" dirty="0" err="1" smtClean="0"/>
              <a:t>Германиии</a:t>
            </a:r>
            <a:r>
              <a:rPr lang="ru-RU" dirty="0" smtClean="0"/>
              <a:t>, активистка борьбы за права женщин.</a:t>
            </a:r>
          </a:p>
          <a:p>
            <a:r>
              <a:rPr lang="ru-RU" dirty="0" smtClean="0"/>
              <a:t>Клара Цеткин сыграла важную роль в основании Второго Интернационала и подготовила для его Учредительного конгресса речь о роли женщин в революционной борьбе.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</a:t>
            </a:r>
            <a:r>
              <a:rPr smtClean="0"/>
              <a:t>нтересные факты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Парадоксально, но до 1918 года – </a:t>
            </a:r>
            <a:r>
              <a:rPr lang="ru-RU" dirty="0" err="1" smtClean="0"/>
              <a:t>года</a:t>
            </a:r>
            <a:r>
              <a:rPr lang="ru-RU" dirty="0" smtClean="0"/>
              <a:t> введения на территории бывшей Российской империи нового григорианского календаря "день борьбы за права женщины" праздновался 23 февраля – в день, который сегодня ассоциируется как мужской праздник.</a:t>
            </a:r>
          </a:p>
          <a:p>
            <a:r>
              <a:rPr lang="ru-RU" dirty="0" smtClean="0"/>
              <a:t>Это поражает воображение, но, похоже, что именно благодаря женскому дню состоялась социалистическая революция 1917 года! Вооруженное восстание, которое привело к отречению Николая II от престола, началось именно с протестов женщин против войны, которые вышли на улицы Петрограда в женский день (тогда еще 23 февраля).</a:t>
            </a:r>
          </a:p>
          <a:p>
            <a:r>
              <a:rPr lang="ru-RU" dirty="0" smtClean="0"/>
              <a:t>Праздник женщин был еще древнем Риме. Существовал день, в который свободно рожденные жены получали подарки от своих супругов, а рабыни имели что-то наподобие выходного – хозяйки дома позволяли им в этот день отдыхать. Чем не день солидарности женщин!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Из истории в России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500174"/>
            <a:ext cx="735808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/>
              <a:t> В России впервые Международный женский день отмечался в 1913 году в Петербурге. В прошении на имя градоначальника было заявлено об организации "...научного утра по женскому вопросу". Власти дали разрешение и 2 марта 1913 года в здании </a:t>
            </a:r>
            <a:r>
              <a:rPr lang="ru-RU" sz="1500" dirty="0" err="1" smtClean="0"/>
              <a:t>Калашниковской</a:t>
            </a:r>
            <a:r>
              <a:rPr lang="ru-RU" sz="1500" dirty="0" smtClean="0"/>
              <a:t> хлебной биржи на Полтавской улице собралось полторы тысяч человек. Повестка дня научных чтений включала вопросы: право голоса для женщин; государственное обеспечение материнства; о дороговизне жизни. В следующем году во многих государствах Европы 8 марта или приблизительно в этот день женщины организовали марши в знак протеста против войны.</a:t>
            </a:r>
          </a:p>
          <a:p>
            <a:r>
              <a:rPr lang="ru-RU" sz="1500" dirty="0" smtClean="0"/>
              <a:t>В 1917 году женщины России вышли на улицы в последнее воскресенье февраля с лозунгами "Хлеба и мира". Через 4 дня император Николай II отрекся от престола, временное правительство гарантировало женщинам избирательное право. Этот исторический день выпал на 23 февраля по юлианскому календарю, который в то время использовался в России, и на 8 марта по григорианскому календарю.</a:t>
            </a:r>
          </a:p>
          <a:p>
            <a:r>
              <a:rPr lang="ru-RU" sz="1500" dirty="0" smtClean="0"/>
              <a:t>Международный женский день 8 марта с первых лет Советской власти стал государственным праздником. С 1965 года этот день стал не рабочим. Существовал и его праздничный ритуал. В этот день на торжественных мероприятиях государство отчитывалось перед обществом о реализации государственной политики в отношении женщин. Постепенно Международный женский день в стране терял свою политическую окраску.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908720"/>
            <a:ext cx="8712968" cy="39534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tx2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ПОЗДРАВЛЕНИЕ</a:t>
            </a:r>
          </a:p>
          <a:p>
            <a:pPr algn="ctr"/>
            <a:r>
              <a:rPr lang="ru-RU" sz="5400" b="1" cap="none" spc="0" dirty="0" smtClean="0">
                <a:ln w="18000">
                  <a:solidFill>
                    <a:schemeClr val="tx2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ВСЕХ ЖЕНЩИН</a:t>
            </a:r>
          </a:p>
          <a:p>
            <a:pPr algn="ctr"/>
            <a:r>
              <a:rPr lang="ru-RU" sz="5400" b="1" cap="none" spc="0" dirty="0" smtClean="0">
                <a:ln w="18000">
                  <a:solidFill>
                    <a:schemeClr val="tx2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 8 МАРТА В </a:t>
            </a:r>
          </a:p>
          <a:p>
            <a:pPr algn="ctr"/>
            <a:r>
              <a:rPr lang="ru-RU" sz="5400" b="1" cap="none" spc="0" dirty="0" smtClean="0">
                <a:ln w="18000">
                  <a:solidFill>
                    <a:schemeClr val="tx2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с. Комсомольское</a:t>
            </a:r>
            <a:endParaRPr lang="ru-RU" sz="5400" b="1" cap="none" spc="0" dirty="0">
              <a:ln w="18000">
                <a:solidFill>
                  <a:schemeClr val="tx2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476672"/>
            <a:ext cx="3240360" cy="5840435"/>
          </a:xfrm>
        </p:spPr>
        <p:txBody>
          <a:bodyPr>
            <a:normAutofit/>
          </a:bodyPr>
          <a:lstStyle/>
          <a:p>
            <a:r>
              <a:rPr lang="ru-RU" sz="1600" b="1" i="1" dirty="0">
                <a:solidFill>
                  <a:srgbClr val="C00000"/>
                </a:solidFill>
              </a:rPr>
              <a:t>С Международным женским днем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Спешу поздравить Вас!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Произнести скорей хочу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Немного светлых фраз: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/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Чтоб счастье Вас не покидало,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Чтоб было на душе светло,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Любовь всегда чтоб окружала,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Неся с собой одно тепло.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/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Чтобы здоровья было много,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Были удача, красота.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Цветы мужчины чтоб дарили</a:t>
            </a:r>
            <a:br>
              <a:rPr lang="ru-RU" sz="1600" b="1" i="1" dirty="0">
                <a:solidFill>
                  <a:srgbClr val="C00000"/>
                </a:solidFill>
              </a:rPr>
            </a:br>
            <a:r>
              <a:rPr lang="ru-RU" sz="1600" b="1" i="1" dirty="0">
                <a:solidFill>
                  <a:srgbClr val="C00000"/>
                </a:solidFill>
              </a:rPr>
              <a:t>Сегодня, завтра и всегда!</a:t>
            </a:r>
            <a:br>
              <a:rPr lang="ru-RU" sz="1600" b="1" i="1" dirty="0">
                <a:solidFill>
                  <a:srgbClr val="C00000"/>
                </a:solidFill>
              </a:rPr>
            </a:br>
            <a:endParaRPr lang="ru-RU" sz="1600" b="1" i="1" dirty="0">
              <a:solidFill>
                <a:srgbClr val="C0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980729"/>
            <a:ext cx="5688632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8127" y="116632"/>
            <a:ext cx="36004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Так много женщин в мире самых разных,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У каждой образ свой и красота,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В весенний день приходит Женский праздник,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И всем известно, это — неспроста,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Ведь женщины нам дарят свет и радость,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Любовь, тепло, желание творить,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Вы для мужчин — единственная слабость,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Которую нельзя искоренить.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Пусть по-весеннему сияет в небе солнце,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И небо будет ясным круглый год,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Пусть от любви и счастья сердце бьется,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И каждую из вас любимый ждёт!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12" y="118490"/>
            <a:ext cx="3801372" cy="2243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54044" y="2361900"/>
            <a:ext cx="3876780" cy="2078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03" y="4365104"/>
            <a:ext cx="3768881" cy="2027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3000937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CF0ED0A-FB3F-49A7-80B8-F19EC5099D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99</Words>
  <Application>Microsoft Office PowerPoint</Application>
  <PresentationFormat>Экран (4:3)</PresentationFormat>
  <Paragraphs>42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Palatino Linotype</vt:lpstr>
      <vt:lpstr>TS030009376</vt:lpstr>
      <vt:lpstr>8 марта</vt:lpstr>
      <vt:lpstr>8 марта</vt:lpstr>
      <vt:lpstr>Как появился</vt:lpstr>
      <vt:lpstr>Кто такая Клара Цеткин?</vt:lpstr>
      <vt:lpstr>Интересные факты</vt:lpstr>
      <vt:lpstr>Из истории в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марта</dc:title>
  <dc:creator>user</dc:creator>
  <cp:lastModifiedBy>7</cp:lastModifiedBy>
  <cp:revision>36</cp:revision>
  <dcterms:created xsi:type="dcterms:W3CDTF">2012-02-24T16:28:24Z</dcterms:created>
  <dcterms:modified xsi:type="dcterms:W3CDTF">2021-03-29T13:38:10Z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TC030009376</vt:lpwstr>
  </property>
</Properties>
</file>